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3006" y="96"/>
      </p:cViewPr>
      <p:guideLst>
        <p:guide orient="horz" pos="309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77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08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657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608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460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631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0594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135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027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550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55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DFE27-5575-49B6-9F85-01929445751A}" type="datetimeFigureOut">
              <a:rPr lang="zh-TW" altLang="en-US" smtClean="0"/>
              <a:t>2024/9/16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65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0C065D6-4F14-4965-90FA-6D9E367F0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0316"/>
            <a:ext cx="6472989" cy="957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09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61B47CC-2E7A-43CC-ADC5-D227B11C2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467868"/>
            <a:ext cx="6316980" cy="897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02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1534</TotalTime>
  <Words>0</Words>
  <Application>Microsoft Office PowerPoint</Application>
  <PresentationFormat>A4 紙張 (210x297 公釐)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PYMHS</dc:creator>
  <cp:lastModifiedBy>羽棠 許</cp:lastModifiedBy>
  <cp:revision>48</cp:revision>
  <cp:lastPrinted>2024-09-16T02:54:42Z</cp:lastPrinted>
  <dcterms:created xsi:type="dcterms:W3CDTF">2023-09-11T01:06:01Z</dcterms:created>
  <dcterms:modified xsi:type="dcterms:W3CDTF">2024-09-16T04:20:19Z</dcterms:modified>
</cp:coreProperties>
</file>