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</p:sldIdLst>
  <p:sldSz cx="9906000" cy="6858000" type="A4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12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01" autoAdjust="0"/>
    <p:restoredTop sz="94660"/>
  </p:normalViewPr>
  <p:slideViewPr>
    <p:cSldViewPr snapToGrid="0" showGuides="1">
      <p:cViewPr varScale="1">
        <p:scale>
          <a:sx n="114" d="100"/>
          <a:sy n="114" d="100"/>
        </p:scale>
        <p:origin x="1176" y="108"/>
      </p:cViewPr>
      <p:guideLst>
        <p:guide orient="horz" pos="2160"/>
        <p:guide pos="312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按一下以編輯母片子標題樣式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280A1D-E3B6-4904-B9E4-7B2DE377D70A}" type="datetimeFigureOut">
              <a:rPr lang="zh-TW" altLang="en-US" smtClean="0"/>
              <a:t>2024/9/16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76995-1CA6-4514-81A5-230A24F52F0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8947357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280A1D-E3B6-4904-B9E4-7B2DE377D70A}" type="datetimeFigureOut">
              <a:rPr lang="zh-TW" altLang="en-US" smtClean="0"/>
              <a:t>2024/9/16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76995-1CA6-4514-81A5-230A24F52F0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123761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280A1D-E3B6-4904-B9E4-7B2DE377D70A}" type="datetimeFigureOut">
              <a:rPr lang="zh-TW" altLang="en-US" smtClean="0"/>
              <a:t>2024/9/16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76995-1CA6-4514-81A5-230A24F52F0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3678562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280A1D-E3B6-4904-B9E4-7B2DE377D70A}" type="datetimeFigureOut">
              <a:rPr lang="zh-TW" altLang="en-US" smtClean="0"/>
              <a:t>2024/9/16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76995-1CA6-4514-81A5-230A24F52F0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0487907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280A1D-E3B6-4904-B9E4-7B2DE377D70A}" type="datetimeFigureOut">
              <a:rPr lang="zh-TW" altLang="en-US" smtClean="0"/>
              <a:t>2024/9/16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76995-1CA6-4514-81A5-230A24F52F0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781586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280A1D-E3B6-4904-B9E4-7B2DE377D70A}" type="datetimeFigureOut">
              <a:rPr lang="zh-TW" altLang="en-US" smtClean="0"/>
              <a:t>2024/9/16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76995-1CA6-4514-81A5-230A24F52F0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862414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280A1D-E3B6-4904-B9E4-7B2DE377D70A}" type="datetimeFigureOut">
              <a:rPr lang="zh-TW" altLang="en-US" smtClean="0"/>
              <a:t>2024/9/16</a:t>
            </a:fld>
            <a:endParaRPr lang="zh-TW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76995-1CA6-4514-81A5-230A24F52F0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474752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280A1D-E3B6-4904-B9E4-7B2DE377D70A}" type="datetimeFigureOut">
              <a:rPr lang="zh-TW" altLang="en-US" smtClean="0"/>
              <a:t>2024/9/16</a:t>
            </a:fld>
            <a:endParaRPr lang="zh-TW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76995-1CA6-4514-81A5-230A24F52F0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672934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280A1D-E3B6-4904-B9E4-7B2DE377D70A}" type="datetimeFigureOut">
              <a:rPr lang="zh-TW" altLang="en-US" smtClean="0"/>
              <a:t>2024/9/16</a:t>
            </a:fld>
            <a:endParaRPr lang="zh-TW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76995-1CA6-4514-81A5-230A24F52F0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1643591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280A1D-E3B6-4904-B9E4-7B2DE377D70A}" type="datetimeFigureOut">
              <a:rPr lang="zh-TW" altLang="en-US" smtClean="0"/>
              <a:t>2024/9/16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76995-1CA6-4514-81A5-230A24F52F0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8737976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280A1D-E3B6-4904-B9E4-7B2DE377D70A}" type="datetimeFigureOut">
              <a:rPr lang="zh-TW" altLang="en-US" smtClean="0"/>
              <a:t>2024/9/16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76995-1CA6-4514-81A5-230A24F52F0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624015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280A1D-E3B6-4904-B9E4-7B2DE377D70A}" type="datetimeFigureOut">
              <a:rPr lang="zh-TW" altLang="en-US" smtClean="0"/>
              <a:t>2024/9/16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E76995-1CA6-4514-81A5-230A24F52F0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2580389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>
            <a:extLst>
              <a:ext uri="{FF2B5EF4-FFF2-40B4-BE49-F238E27FC236}">
                <a16:creationId xmlns:a16="http://schemas.microsoft.com/office/drawing/2014/main" id="{5C02B85D-0700-4A96-8830-0AB353C999C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4825" y="376237"/>
            <a:ext cx="8896350" cy="6105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46915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>
            <a:extLst>
              <a:ext uri="{FF2B5EF4-FFF2-40B4-BE49-F238E27FC236}">
                <a16:creationId xmlns:a16="http://schemas.microsoft.com/office/drawing/2014/main" id="{F71E7EE0-71A2-4835-9191-CEABE07CBBF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4825" y="376237"/>
            <a:ext cx="8896350" cy="6105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58578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>
            <a:extLst>
              <a:ext uri="{FF2B5EF4-FFF2-40B4-BE49-F238E27FC236}">
                <a16:creationId xmlns:a16="http://schemas.microsoft.com/office/drawing/2014/main" id="{1933D2E8-92B9-4A8F-BB1F-2BEE15515AA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2912" y="376237"/>
            <a:ext cx="9020175" cy="6105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562039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 佈景主題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佈景主題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佈景主題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933</TotalTime>
  <Words>0</Words>
  <Application>Microsoft Office PowerPoint</Application>
  <PresentationFormat>A4 紙張 (210x297 公釐)</PresentationFormat>
  <Paragraphs>0</Paragraphs>
  <Slides>3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4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3</vt:i4>
      </vt:variant>
    </vt:vector>
  </HeadingPairs>
  <TitlesOfParts>
    <vt:vector size="8" baseType="lpstr">
      <vt:lpstr>新細明體</vt:lpstr>
      <vt:lpstr>Arial</vt:lpstr>
      <vt:lpstr>Calibri</vt:lpstr>
      <vt:lpstr>Calibri Light</vt:lpstr>
      <vt:lpstr>Office 佈景主題</vt:lpstr>
      <vt:lpstr>PowerPoint 簡報</vt:lpstr>
      <vt:lpstr>PowerPoint 簡報</vt:lpstr>
      <vt:lpstr>PowerPoint 簡報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PYMHS</dc:creator>
  <cp:lastModifiedBy>羽棠 許</cp:lastModifiedBy>
  <cp:revision>26</cp:revision>
  <cp:lastPrinted>2023-09-11T01:22:10Z</cp:lastPrinted>
  <dcterms:created xsi:type="dcterms:W3CDTF">2023-09-11T01:08:27Z</dcterms:created>
  <dcterms:modified xsi:type="dcterms:W3CDTF">2024-09-16T02:46:38Z</dcterms:modified>
</cp:coreProperties>
</file>