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3006" y="96"/>
      </p:cViewPr>
      <p:guideLst>
        <p:guide orient="horz" pos="309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3677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087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657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6089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4602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6316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0594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135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4027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8550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55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DFE27-5575-49B6-9F85-01929445751A}" type="datetimeFigureOut">
              <a:rPr lang="zh-TW" altLang="en-US" smtClean="0"/>
              <a:t>2024/9/19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F6728-792E-4F4F-9310-FA5E4383E34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965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155DF8F-4822-43AB-A76A-23B19AE7A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84" y="348916"/>
            <a:ext cx="6196263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6096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1545</TotalTime>
  <Words>0</Words>
  <Application>Microsoft Office PowerPoint</Application>
  <PresentationFormat>A4 紙張 (210x297 公釐)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PYMHS</dc:creator>
  <cp:lastModifiedBy>羽棠 許</cp:lastModifiedBy>
  <cp:revision>52</cp:revision>
  <cp:lastPrinted>2024-09-16T02:54:42Z</cp:lastPrinted>
  <dcterms:created xsi:type="dcterms:W3CDTF">2023-09-11T01:06:01Z</dcterms:created>
  <dcterms:modified xsi:type="dcterms:W3CDTF">2024-09-19T09:48:59Z</dcterms:modified>
</cp:coreProperties>
</file>