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4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176" y="108"/>
      </p:cViewPr>
      <p:guideLst>
        <p:guide orient="horz" pos="2144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1086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92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9460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6279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7368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50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7005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96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156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596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6651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DFE27-5575-49B6-9F85-01929445751A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8538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C75B6F95-9BB8-4294-BC00-79D221CFD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505" y="324612"/>
            <a:ext cx="8707773" cy="620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09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1551</TotalTime>
  <Words>0</Words>
  <Application>Microsoft Office PowerPoint</Application>
  <PresentationFormat>A4 紙張 (210x297 公釐)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PYMHS</dc:creator>
  <cp:lastModifiedBy>羽棠 許</cp:lastModifiedBy>
  <cp:revision>53</cp:revision>
  <cp:lastPrinted>2024-09-16T02:54:42Z</cp:lastPrinted>
  <dcterms:created xsi:type="dcterms:W3CDTF">2023-09-11T01:06:01Z</dcterms:created>
  <dcterms:modified xsi:type="dcterms:W3CDTF">2024-09-20T05:32:31Z</dcterms:modified>
</cp:coreProperties>
</file>