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4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176" y="108"/>
      </p:cViewPr>
      <p:guideLst>
        <p:guide orient="horz" pos="214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108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92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946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279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736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5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700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96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156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59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665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DFE27-5575-49B6-9F85-01929445751A}" type="datetimeFigureOut">
              <a:rPr lang="zh-TW" altLang="en-US" smtClean="0"/>
              <a:t>2024/9/25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853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B853BEE-D5F3-43B7-8D38-C39604720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92" y="285226"/>
            <a:ext cx="9320169" cy="627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09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1552</TotalTime>
  <Words>0</Words>
  <Application>Microsoft Office PowerPoint</Application>
  <PresentationFormat>A4 紙張 (210x297 公釐)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PYMHS</dc:creator>
  <cp:lastModifiedBy>羽棠 許</cp:lastModifiedBy>
  <cp:revision>54</cp:revision>
  <cp:lastPrinted>2024-09-16T02:54:42Z</cp:lastPrinted>
  <dcterms:created xsi:type="dcterms:W3CDTF">2023-09-11T01:06:01Z</dcterms:created>
  <dcterms:modified xsi:type="dcterms:W3CDTF">2024-09-25T03:51:23Z</dcterms:modified>
</cp:coreProperties>
</file>