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</p:sldIdLst>
  <p:sldSz cx="9601200" cy="12801600" type="A3"/>
  <p:notesSz cx="6797675" cy="9926638"/>
  <p:defaultTextStyle>
    <a:defPPr>
      <a:defRPr lang="zh-TW"/>
    </a:defPPr>
    <a:lvl1pPr marL="0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492" y="-756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0735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130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6775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244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025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355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789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539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736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63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206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E9848-F623-4279-A76F-30ABEB788338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8658F-599D-4680-8E76-5EB6409A001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086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接點 4"/>
          <p:cNvCxnSpPr>
            <a:cxnSpLocks/>
          </p:cNvCxnSpPr>
          <p:nvPr/>
        </p:nvCxnSpPr>
        <p:spPr>
          <a:xfrm flipH="1">
            <a:off x="4939843" y="2006870"/>
            <a:ext cx="36697" cy="8091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6769100" y="1375589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69100" y="2707152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778168" y="3940580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83896" y="5227192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44901" y="9175267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778168" y="9133487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294385" y="4528373"/>
            <a:ext cx="555170" cy="1807029"/>
            <a:chOff x="914401" y="2481943"/>
            <a:chExt cx="457200" cy="1230083"/>
          </a:xfrm>
        </p:grpSpPr>
        <p:sp>
          <p:nvSpPr>
            <p:cNvPr id="18" name="框架 17"/>
            <p:cNvSpPr/>
            <p:nvPr/>
          </p:nvSpPr>
          <p:spPr>
            <a:xfrm>
              <a:off x="914401" y="2481943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9" name="框架 18"/>
            <p:cNvSpPr/>
            <p:nvPr/>
          </p:nvSpPr>
          <p:spPr>
            <a:xfrm>
              <a:off x="914401" y="286838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20" name="框架 19"/>
            <p:cNvSpPr/>
            <p:nvPr/>
          </p:nvSpPr>
          <p:spPr>
            <a:xfrm>
              <a:off x="914401" y="3265712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5146223" y="2875157"/>
            <a:ext cx="571500" cy="2162749"/>
            <a:chOff x="914401" y="2481943"/>
            <a:chExt cx="457200" cy="1621966"/>
          </a:xfrm>
        </p:grpSpPr>
        <p:grpSp>
          <p:nvGrpSpPr>
            <p:cNvPr id="29" name="群組 28"/>
            <p:cNvGrpSpPr/>
            <p:nvPr/>
          </p:nvGrpSpPr>
          <p:grpSpPr>
            <a:xfrm>
              <a:off x="914401" y="2481943"/>
              <a:ext cx="457200" cy="1230083"/>
              <a:chOff x="914401" y="2481943"/>
              <a:chExt cx="457200" cy="1230083"/>
            </a:xfrm>
          </p:grpSpPr>
          <p:sp>
            <p:nvSpPr>
              <p:cNvPr id="31" name="框架 30"/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框架 31"/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框架 32"/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0" name="框架 29"/>
            <p:cNvSpPr/>
            <p:nvPr/>
          </p:nvSpPr>
          <p:spPr>
            <a:xfrm>
              <a:off x="914401" y="365759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5180763" y="8339328"/>
            <a:ext cx="571500" cy="1986641"/>
            <a:chOff x="914401" y="2481943"/>
            <a:chExt cx="457200" cy="1621966"/>
          </a:xfrm>
        </p:grpSpPr>
        <p:grpSp>
          <p:nvGrpSpPr>
            <p:cNvPr id="41" name="群組 40"/>
            <p:cNvGrpSpPr/>
            <p:nvPr/>
          </p:nvGrpSpPr>
          <p:grpSpPr>
            <a:xfrm>
              <a:off x="914401" y="2481943"/>
              <a:ext cx="457200" cy="1230083"/>
              <a:chOff x="914401" y="2481943"/>
              <a:chExt cx="457200" cy="1230083"/>
            </a:xfrm>
          </p:grpSpPr>
          <p:sp>
            <p:nvSpPr>
              <p:cNvPr id="43" name="框架 42"/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框架 43"/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框架 44"/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2" name="框架 41"/>
            <p:cNvSpPr/>
            <p:nvPr/>
          </p:nvSpPr>
          <p:spPr>
            <a:xfrm>
              <a:off x="914401" y="365759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296346" y="458404"/>
            <a:ext cx="571500" cy="1986641"/>
            <a:chOff x="914401" y="2481943"/>
            <a:chExt cx="457200" cy="1621966"/>
          </a:xfrm>
        </p:grpSpPr>
        <p:grpSp>
          <p:nvGrpSpPr>
            <p:cNvPr id="57" name="群組 56"/>
            <p:cNvGrpSpPr/>
            <p:nvPr/>
          </p:nvGrpSpPr>
          <p:grpSpPr>
            <a:xfrm>
              <a:off x="914401" y="2481943"/>
              <a:ext cx="457200" cy="1230083"/>
              <a:chOff x="914401" y="2481943"/>
              <a:chExt cx="457200" cy="1230083"/>
            </a:xfrm>
          </p:grpSpPr>
          <p:sp>
            <p:nvSpPr>
              <p:cNvPr id="59" name="框架 58"/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框架 59"/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框架 60"/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58" name="框架 57"/>
            <p:cNvSpPr/>
            <p:nvPr/>
          </p:nvSpPr>
          <p:spPr>
            <a:xfrm>
              <a:off x="914401" y="365759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2" name="群組 61"/>
          <p:cNvGrpSpPr/>
          <p:nvPr/>
        </p:nvGrpSpPr>
        <p:grpSpPr>
          <a:xfrm>
            <a:off x="2718708" y="1378675"/>
            <a:ext cx="739472" cy="9992323"/>
            <a:chOff x="1836965" y="1291593"/>
            <a:chExt cx="739472" cy="9992323"/>
          </a:xfrm>
        </p:grpSpPr>
        <p:sp>
          <p:nvSpPr>
            <p:cNvPr id="63" name="矩形 62"/>
            <p:cNvSpPr/>
            <p:nvPr/>
          </p:nvSpPr>
          <p:spPr>
            <a:xfrm>
              <a:off x="1845129" y="1291593"/>
              <a:ext cx="702128" cy="1045029"/>
            </a:xfrm>
            <a:prstGeom prst="rect">
              <a:avLst/>
            </a:prstGeom>
            <a:no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1845129" y="2570664"/>
              <a:ext cx="702128" cy="1045029"/>
            </a:xfrm>
            <a:prstGeom prst="rect">
              <a:avLst/>
            </a:prstGeom>
            <a:no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1836965" y="3849735"/>
              <a:ext cx="702128" cy="1045029"/>
            </a:xfrm>
            <a:prstGeom prst="rect">
              <a:avLst/>
            </a:prstGeom>
            <a:no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1845129" y="5128806"/>
              <a:ext cx="702128" cy="1045029"/>
            </a:xfrm>
            <a:prstGeom prst="rect">
              <a:avLst/>
            </a:prstGeom>
            <a:no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1874309" y="9103872"/>
              <a:ext cx="702128" cy="1045029"/>
            </a:xfrm>
            <a:prstGeom prst="rect">
              <a:avLst/>
            </a:prstGeom>
            <a:no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1874309" y="10238887"/>
              <a:ext cx="702128" cy="1045029"/>
            </a:xfrm>
            <a:prstGeom prst="rect">
              <a:avLst/>
            </a:prstGeom>
            <a:no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70" name="群組 69"/>
          <p:cNvGrpSpPr/>
          <p:nvPr/>
        </p:nvGrpSpPr>
        <p:grpSpPr>
          <a:xfrm>
            <a:off x="285520" y="2446899"/>
            <a:ext cx="571500" cy="1986641"/>
            <a:chOff x="914401" y="2481943"/>
            <a:chExt cx="457200" cy="1621966"/>
          </a:xfrm>
        </p:grpSpPr>
        <p:grpSp>
          <p:nvGrpSpPr>
            <p:cNvPr id="71" name="群組 70"/>
            <p:cNvGrpSpPr/>
            <p:nvPr/>
          </p:nvGrpSpPr>
          <p:grpSpPr>
            <a:xfrm>
              <a:off x="914401" y="2481943"/>
              <a:ext cx="457200" cy="1230083"/>
              <a:chOff x="914401" y="2481943"/>
              <a:chExt cx="457200" cy="1230083"/>
            </a:xfrm>
          </p:grpSpPr>
          <p:sp>
            <p:nvSpPr>
              <p:cNvPr id="73" name="框架 72"/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框架 73"/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框架 74"/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2" name="框架 71"/>
            <p:cNvSpPr/>
            <p:nvPr/>
          </p:nvSpPr>
          <p:spPr>
            <a:xfrm>
              <a:off x="914401" y="365759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76" name="群組 75"/>
          <p:cNvGrpSpPr/>
          <p:nvPr/>
        </p:nvGrpSpPr>
        <p:grpSpPr>
          <a:xfrm>
            <a:off x="246275" y="8165151"/>
            <a:ext cx="571500" cy="1986641"/>
            <a:chOff x="914401" y="2481943"/>
            <a:chExt cx="457200" cy="1621966"/>
          </a:xfrm>
        </p:grpSpPr>
        <p:grpSp>
          <p:nvGrpSpPr>
            <p:cNvPr id="77" name="群組 76"/>
            <p:cNvGrpSpPr/>
            <p:nvPr/>
          </p:nvGrpSpPr>
          <p:grpSpPr>
            <a:xfrm>
              <a:off x="914401" y="2481943"/>
              <a:ext cx="457200" cy="1230083"/>
              <a:chOff x="914401" y="2481943"/>
              <a:chExt cx="457200" cy="1230083"/>
            </a:xfrm>
          </p:grpSpPr>
          <p:sp>
            <p:nvSpPr>
              <p:cNvPr id="79" name="框架 78"/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框架 79"/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框架 80"/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8" name="框架 77"/>
            <p:cNvSpPr/>
            <p:nvPr/>
          </p:nvSpPr>
          <p:spPr>
            <a:xfrm>
              <a:off x="914401" y="365759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2" name="群組 81"/>
          <p:cNvGrpSpPr/>
          <p:nvPr/>
        </p:nvGrpSpPr>
        <p:grpSpPr>
          <a:xfrm>
            <a:off x="240847" y="10314414"/>
            <a:ext cx="571500" cy="1986641"/>
            <a:chOff x="914401" y="2481943"/>
            <a:chExt cx="457200" cy="1621966"/>
          </a:xfrm>
        </p:grpSpPr>
        <p:grpSp>
          <p:nvGrpSpPr>
            <p:cNvPr id="83" name="群組 82"/>
            <p:cNvGrpSpPr/>
            <p:nvPr/>
          </p:nvGrpSpPr>
          <p:grpSpPr>
            <a:xfrm>
              <a:off x="914401" y="2481943"/>
              <a:ext cx="457200" cy="1230083"/>
              <a:chOff x="914401" y="2481943"/>
              <a:chExt cx="457200" cy="1230083"/>
            </a:xfrm>
          </p:grpSpPr>
          <p:sp>
            <p:nvSpPr>
              <p:cNvPr id="85" name="框架 84"/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框架 85"/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框架 86"/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84" name="框架 83"/>
            <p:cNvSpPr/>
            <p:nvPr/>
          </p:nvSpPr>
          <p:spPr>
            <a:xfrm>
              <a:off x="914401" y="365759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4" name="群組 93"/>
          <p:cNvGrpSpPr/>
          <p:nvPr/>
        </p:nvGrpSpPr>
        <p:grpSpPr>
          <a:xfrm>
            <a:off x="4188615" y="8346322"/>
            <a:ext cx="571500" cy="1986641"/>
            <a:chOff x="914401" y="2481943"/>
            <a:chExt cx="457200" cy="1621966"/>
          </a:xfrm>
        </p:grpSpPr>
        <p:grpSp>
          <p:nvGrpSpPr>
            <p:cNvPr id="95" name="群組 94"/>
            <p:cNvGrpSpPr/>
            <p:nvPr/>
          </p:nvGrpSpPr>
          <p:grpSpPr>
            <a:xfrm>
              <a:off x="914401" y="2481943"/>
              <a:ext cx="457200" cy="1230083"/>
              <a:chOff x="914401" y="2481943"/>
              <a:chExt cx="457200" cy="1230083"/>
            </a:xfrm>
          </p:grpSpPr>
          <p:sp>
            <p:nvSpPr>
              <p:cNvPr id="97" name="框架 96"/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框架 97"/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框架 98"/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6" name="框架 95"/>
            <p:cNvSpPr/>
            <p:nvPr/>
          </p:nvSpPr>
          <p:spPr>
            <a:xfrm>
              <a:off x="914401" y="365759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01" name="文字方塊 100"/>
          <p:cNvSpPr txBox="1"/>
          <p:nvPr/>
        </p:nvSpPr>
        <p:spPr>
          <a:xfrm>
            <a:off x="2800350" y="247185"/>
            <a:ext cx="400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800" dirty="0">
                <a:solidFill>
                  <a:prstClr val="black"/>
                </a:solidFill>
                <a:latin typeface="書法家中楷體" panose="02010609010101010101" pitchFamily="49" charset="-120"/>
                <a:ea typeface="書法家中楷體" panose="02010609010101010101" pitchFamily="49" charset="-120"/>
              </a:rPr>
              <a:t>住宿生座位表</a:t>
            </a:r>
          </a:p>
        </p:txBody>
      </p:sp>
      <p:sp>
        <p:nvSpPr>
          <p:cNvPr id="103" name="矩形 102"/>
          <p:cNvSpPr/>
          <p:nvPr/>
        </p:nvSpPr>
        <p:spPr>
          <a:xfrm>
            <a:off x="6800850" y="10325969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AB67782-48D8-4FF0-B529-FE505050ECEF}"/>
              </a:ext>
            </a:extLst>
          </p:cNvPr>
          <p:cNvSpPr txBox="1"/>
          <p:nvPr/>
        </p:nvSpPr>
        <p:spPr>
          <a:xfrm>
            <a:off x="3975936" y="12070933"/>
            <a:ext cx="2339102" cy="46243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</a:rPr>
              <a:t>前門、旋轉樓梯</a:t>
            </a:r>
          </a:p>
        </p:txBody>
      </p:sp>
      <p:grpSp>
        <p:nvGrpSpPr>
          <p:cNvPr id="107" name="群組 106">
            <a:extLst>
              <a:ext uri="{FF2B5EF4-FFF2-40B4-BE49-F238E27FC236}">
                <a16:creationId xmlns:a16="http://schemas.microsoft.com/office/drawing/2014/main" id="{20ECFF65-32D5-446B-A0C6-11AB0EBB03F3}"/>
              </a:ext>
            </a:extLst>
          </p:cNvPr>
          <p:cNvGrpSpPr/>
          <p:nvPr/>
        </p:nvGrpSpPr>
        <p:grpSpPr>
          <a:xfrm>
            <a:off x="4197375" y="2879209"/>
            <a:ext cx="571500" cy="2162749"/>
            <a:chOff x="914401" y="2481943"/>
            <a:chExt cx="457200" cy="1621966"/>
          </a:xfrm>
        </p:grpSpPr>
        <p:grpSp>
          <p:nvGrpSpPr>
            <p:cNvPr id="108" name="群組 107">
              <a:extLst>
                <a:ext uri="{FF2B5EF4-FFF2-40B4-BE49-F238E27FC236}">
                  <a16:creationId xmlns:a16="http://schemas.microsoft.com/office/drawing/2014/main" id="{5C247C25-EB61-410C-82CC-8E07C33306C7}"/>
                </a:ext>
              </a:extLst>
            </p:cNvPr>
            <p:cNvGrpSpPr/>
            <p:nvPr/>
          </p:nvGrpSpPr>
          <p:grpSpPr>
            <a:xfrm>
              <a:off x="914401" y="2481943"/>
              <a:ext cx="457200" cy="1230083"/>
              <a:chOff x="914401" y="2481943"/>
              <a:chExt cx="457200" cy="1230083"/>
            </a:xfrm>
          </p:grpSpPr>
          <p:sp>
            <p:nvSpPr>
              <p:cNvPr id="110" name="框架 109">
                <a:extLst>
                  <a:ext uri="{FF2B5EF4-FFF2-40B4-BE49-F238E27FC236}">
                    <a16:creationId xmlns:a16="http://schemas.microsoft.com/office/drawing/2014/main" id="{AD91778E-E50D-401C-B42F-203F39BD31A0}"/>
                  </a:ext>
                </a:extLst>
              </p:cNvPr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框架 110">
                <a:extLst>
                  <a:ext uri="{FF2B5EF4-FFF2-40B4-BE49-F238E27FC236}">
                    <a16:creationId xmlns:a16="http://schemas.microsoft.com/office/drawing/2014/main" id="{35878946-6E75-4F56-9728-35DCEEA29478}"/>
                  </a:ext>
                </a:extLst>
              </p:cNvPr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框架 111">
                <a:extLst>
                  <a:ext uri="{FF2B5EF4-FFF2-40B4-BE49-F238E27FC236}">
                    <a16:creationId xmlns:a16="http://schemas.microsoft.com/office/drawing/2014/main" id="{B25C244F-6E9B-4AFF-8FF4-2B752444D51A}"/>
                  </a:ext>
                </a:extLst>
              </p:cNvPr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9" name="框架 108">
              <a:extLst>
                <a:ext uri="{FF2B5EF4-FFF2-40B4-BE49-F238E27FC236}">
                  <a16:creationId xmlns:a16="http://schemas.microsoft.com/office/drawing/2014/main" id="{FBA87C32-32D4-404D-830A-0BE796A62247}"/>
                </a:ext>
              </a:extLst>
            </p:cNvPr>
            <p:cNvSpPr/>
            <p:nvPr/>
          </p:nvSpPr>
          <p:spPr>
            <a:xfrm>
              <a:off x="914401" y="365759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16" name="圖片 115">
            <a:extLst>
              <a:ext uri="{FF2B5EF4-FFF2-40B4-BE49-F238E27FC236}">
                <a16:creationId xmlns:a16="http://schemas.microsoft.com/office/drawing/2014/main" id="{D941E75B-DCC1-4835-8F02-EBE9FDADF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580" y="1253073"/>
            <a:ext cx="2101063" cy="7184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3C9CF3E7-B7D4-4FFF-B719-EBEEC17FA9F6}"/>
              </a:ext>
            </a:extLst>
          </p:cNvPr>
          <p:cNvSpPr txBox="1"/>
          <p:nvPr/>
        </p:nvSpPr>
        <p:spPr>
          <a:xfrm>
            <a:off x="664811" y="11353616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prstClr val="black"/>
                </a:solidFill>
              </a:rPr>
              <a:t>202</a:t>
            </a:r>
            <a:endParaRPr lang="zh-TW" altLang="en-US" sz="1600" dirty="0">
              <a:solidFill>
                <a:prstClr val="black"/>
              </a:solidFill>
            </a:endParaRPr>
          </a:p>
        </p:txBody>
      </p:sp>
      <p:sp>
        <p:nvSpPr>
          <p:cNvPr id="126" name="文字方塊 125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1197535" y="6520988"/>
            <a:ext cx="482824" cy="462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prstClr val="black"/>
                </a:solidFill>
              </a:rPr>
              <a:t>3F</a:t>
            </a:r>
            <a:endParaRPr lang="zh-TW" altLang="en-US" dirty="0">
              <a:solidFill>
                <a:prstClr val="black"/>
              </a:solidFill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244FD9DB-672D-40C6-9DD7-B3C38C9C8DD7}"/>
              </a:ext>
            </a:extLst>
          </p:cNvPr>
          <p:cNvSpPr/>
          <p:nvPr/>
        </p:nvSpPr>
        <p:spPr>
          <a:xfrm>
            <a:off x="1580270" y="2653813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83B5C4F8-721A-4BE8-BCFA-987163818E08}"/>
              </a:ext>
            </a:extLst>
          </p:cNvPr>
          <p:cNvSpPr/>
          <p:nvPr/>
        </p:nvSpPr>
        <p:spPr>
          <a:xfrm>
            <a:off x="1594139" y="3936816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1" name="矩形 130">
            <a:extLst>
              <a:ext uri="{FF2B5EF4-FFF2-40B4-BE49-F238E27FC236}">
                <a16:creationId xmlns:a16="http://schemas.microsoft.com/office/drawing/2014/main" id="{1FBA0FE2-EA9A-4822-AC01-585D9BCA5583}"/>
              </a:ext>
            </a:extLst>
          </p:cNvPr>
          <p:cNvSpPr/>
          <p:nvPr/>
        </p:nvSpPr>
        <p:spPr>
          <a:xfrm>
            <a:off x="1599902" y="5227192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C46E8E7D-1525-4C84-8D0A-577278EB67A1}"/>
              </a:ext>
            </a:extLst>
          </p:cNvPr>
          <p:cNvSpPr/>
          <p:nvPr/>
        </p:nvSpPr>
        <p:spPr>
          <a:xfrm>
            <a:off x="1517463" y="7995040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9A0AADD5-491D-4AFD-8C81-734D681F4D77}"/>
              </a:ext>
            </a:extLst>
          </p:cNvPr>
          <p:cNvSpPr/>
          <p:nvPr/>
        </p:nvSpPr>
        <p:spPr>
          <a:xfrm>
            <a:off x="1567701" y="1386318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50A4B03C-F76A-43D8-AA37-31C6F2214741}"/>
              </a:ext>
            </a:extLst>
          </p:cNvPr>
          <p:cNvSpPr/>
          <p:nvPr/>
        </p:nvSpPr>
        <p:spPr>
          <a:xfrm>
            <a:off x="1558686" y="10330446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FE691506-1485-43E7-8344-02B1F8712CAA}"/>
              </a:ext>
            </a:extLst>
          </p:cNvPr>
          <p:cNvSpPr/>
          <p:nvPr/>
        </p:nvSpPr>
        <p:spPr>
          <a:xfrm>
            <a:off x="6778168" y="7977348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1CE2279A-DB1C-4433-AD64-B626AA28EF8E}"/>
              </a:ext>
            </a:extLst>
          </p:cNvPr>
          <p:cNvSpPr/>
          <p:nvPr/>
        </p:nvSpPr>
        <p:spPr>
          <a:xfrm>
            <a:off x="2769120" y="7995040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A069CFE4-F23D-490B-AE9F-E49DDCFCF18C}"/>
              </a:ext>
            </a:extLst>
          </p:cNvPr>
          <p:cNvSpPr/>
          <p:nvPr/>
        </p:nvSpPr>
        <p:spPr>
          <a:xfrm>
            <a:off x="6801354" y="11562246"/>
            <a:ext cx="702128" cy="1045029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138" name="群組 137">
            <a:extLst>
              <a:ext uri="{FF2B5EF4-FFF2-40B4-BE49-F238E27FC236}">
                <a16:creationId xmlns:a16="http://schemas.microsoft.com/office/drawing/2014/main" id="{C2573F01-FB23-461A-AC85-C26FA15B2DC4}"/>
              </a:ext>
            </a:extLst>
          </p:cNvPr>
          <p:cNvGrpSpPr/>
          <p:nvPr/>
        </p:nvGrpSpPr>
        <p:grpSpPr>
          <a:xfrm>
            <a:off x="8893093" y="8366728"/>
            <a:ext cx="555170" cy="1807029"/>
            <a:chOff x="914401" y="2481943"/>
            <a:chExt cx="457200" cy="1230083"/>
          </a:xfrm>
        </p:grpSpPr>
        <p:sp>
          <p:nvSpPr>
            <p:cNvPr id="139" name="框架 138">
              <a:extLst>
                <a:ext uri="{FF2B5EF4-FFF2-40B4-BE49-F238E27FC236}">
                  <a16:creationId xmlns:a16="http://schemas.microsoft.com/office/drawing/2014/main" id="{F3667E6E-47E5-4002-AB39-83B816098B82}"/>
                </a:ext>
              </a:extLst>
            </p:cNvPr>
            <p:cNvSpPr/>
            <p:nvPr/>
          </p:nvSpPr>
          <p:spPr>
            <a:xfrm>
              <a:off x="914401" y="2481943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0" name="框架 139">
              <a:extLst>
                <a:ext uri="{FF2B5EF4-FFF2-40B4-BE49-F238E27FC236}">
                  <a16:creationId xmlns:a16="http://schemas.microsoft.com/office/drawing/2014/main" id="{C5B21CCF-DE18-4E93-B66B-AD7EA6F7D116}"/>
                </a:ext>
              </a:extLst>
            </p:cNvPr>
            <p:cNvSpPr/>
            <p:nvPr/>
          </p:nvSpPr>
          <p:spPr>
            <a:xfrm>
              <a:off x="914401" y="286838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  <p:sp>
          <p:nvSpPr>
            <p:cNvPr id="141" name="框架 140">
              <a:extLst>
                <a:ext uri="{FF2B5EF4-FFF2-40B4-BE49-F238E27FC236}">
                  <a16:creationId xmlns:a16="http://schemas.microsoft.com/office/drawing/2014/main" id="{19002B15-2399-4730-AD3C-ECC227C689A3}"/>
                </a:ext>
              </a:extLst>
            </p:cNvPr>
            <p:cNvSpPr/>
            <p:nvPr/>
          </p:nvSpPr>
          <p:spPr>
            <a:xfrm>
              <a:off x="914401" y="3265712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54" name="群組 153">
            <a:extLst>
              <a:ext uri="{FF2B5EF4-FFF2-40B4-BE49-F238E27FC236}">
                <a16:creationId xmlns:a16="http://schemas.microsoft.com/office/drawing/2014/main" id="{BDEB7AEC-5449-4B47-AB94-FF77DE1D92D1}"/>
              </a:ext>
            </a:extLst>
          </p:cNvPr>
          <p:cNvGrpSpPr/>
          <p:nvPr/>
        </p:nvGrpSpPr>
        <p:grpSpPr>
          <a:xfrm>
            <a:off x="8870940" y="10542257"/>
            <a:ext cx="571500" cy="1986641"/>
            <a:chOff x="914401" y="2481943"/>
            <a:chExt cx="457200" cy="1621966"/>
          </a:xfrm>
        </p:grpSpPr>
        <p:grpSp>
          <p:nvGrpSpPr>
            <p:cNvPr id="155" name="群組 154">
              <a:extLst>
                <a:ext uri="{FF2B5EF4-FFF2-40B4-BE49-F238E27FC236}">
                  <a16:creationId xmlns:a16="http://schemas.microsoft.com/office/drawing/2014/main" id="{9446FA05-B7BE-4CB7-B053-5B4593FA19CC}"/>
                </a:ext>
              </a:extLst>
            </p:cNvPr>
            <p:cNvGrpSpPr/>
            <p:nvPr/>
          </p:nvGrpSpPr>
          <p:grpSpPr>
            <a:xfrm>
              <a:off x="914401" y="2481943"/>
              <a:ext cx="457200" cy="1230083"/>
              <a:chOff x="914401" y="2481943"/>
              <a:chExt cx="457200" cy="1230083"/>
            </a:xfrm>
          </p:grpSpPr>
          <p:sp>
            <p:nvSpPr>
              <p:cNvPr id="157" name="框架 156">
                <a:extLst>
                  <a:ext uri="{FF2B5EF4-FFF2-40B4-BE49-F238E27FC236}">
                    <a16:creationId xmlns:a16="http://schemas.microsoft.com/office/drawing/2014/main" id="{5E083465-C855-45B3-95F4-9C4290147A0E}"/>
                  </a:ext>
                </a:extLst>
              </p:cNvPr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框架 157">
                <a:extLst>
                  <a:ext uri="{FF2B5EF4-FFF2-40B4-BE49-F238E27FC236}">
                    <a16:creationId xmlns:a16="http://schemas.microsoft.com/office/drawing/2014/main" id="{FC84DE21-9326-4AB6-AFD1-F3035AB0CBAF}"/>
                  </a:ext>
                </a:extLst>
              </p:cNvPr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框架 158">
                <a:extLst>
                  <a:ext uri="{FF2B5EF4-FFF2-40B4-BE49-F238E27FC236}">
                    <a16:creationId xmlns:a16="http://schemas.microsoft.com/office/drawing/2014/main" id="{E86749A1-B6C0-4D19-AF2F-FEBB2E9A04EF}"/>
                  </a:ext>
                </a:extLst>
              </p:cNvPr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6" name="框架 155">
              <a:extLst>
                <a:ext uri="{FF2B5EF4-FFF2-40B4-BE49-F238E27FC236}">
                  <a16:creationId xmlns:a16="http://schemas.microsoft.com/office/drawing/2014/main" id="{E5B13BD5-D209-45F7-9867-83A5EDC56A76}"/>
                </a:ext>
              </a:extLst>
            </p:cNvPr>
            <p:cNvSpPr/>
            <p:nvPr/>
          </p:nvSpPr>
          <p:spPr>
            <a:xfrm>
              <a:off x="914401" y="3657595"/>
              <a:ext cx="457200" cy="446314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TW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F4C531DE-7507-4FBF-B273-787ACFFABC8C}"/>
              </a:ext>
            </a:extLst>
          </p:cNvPr>
          <p:cNvGrpSpPr/>
          <p:nvPr/>
        </p:nvGrpSpPr>
        <p:grpSpPr>
          <a:xfrm>
            <a:off x="8870939" y="95213"/>
            <a:ext cx="571501" cy="6866021"/>
            <a:chOff x="8703127" y="1601558"/>
            <a:chExt cx="571501" cy="6866021"/>
          </a:xfrm>
        </p:grpSpPr>
        <p:grpSp>
          <p:nvGrpSpPr>
            <p:cNvPr id="160" name="群組 159">
              <a:extLst>
                <a:ext uri="{FF2B5EF4-FFF2-40B4-BE49-F238E27FC236}">
                  <a16:creationId xmlns:a16="http://schemas.microsoft.com/office/drawing/2014/main" id="{DE68E094-A235-4273-AEC2-364B38A6501C}"/>
                </a:ext>
              </a:extLst>
            </p:cNvPr>
            <p:cNvGrpSpPr/>
            <p:nvPr/>
          </p:nvGrpSpPr>
          <p:grpSpPr>
            <a:xfrm>
              <a:off x="8703127" y="1601558"/>
              <a:ext cx="571500" cy="2155379"/>
              <a:chOff x="914401" y="2481943"/>
              <a:chExt cx="457200" cy="1621966"/>
            </a:xfrm>
          </p:grpSpPr>
          <p:grpSp>
            <p:nvGrpSpPr>
              <p:cNvPr id="173" name="群組 172">
                <a:extLst>
                  <a:ext uri="{FF2B5EF4-FFF2-40B4-BE49-F238E27FC236}">
                    <a16:creationId xmlns:a16="http://schemas.microsoft.com/office/drawing/2014/main" id="{7C0EC64A-C3C4-4541-90D7-95C8F1825F01}"/>
                  </a:ext>
                </a:extLst>
              </p:cNvPr>
              <p:cNvGrpSpPr/>
              <p:nvPr/>
            </p:nvGrpSpPr>
            <p:grpSpPr>
              <a:xfrm>
                <a:off x="914401" y="2481943"/>
                <a:ext cx="457200" cy="1230083"/>
                <a:chOff x="914401" y="2481943"/>
                <a:chExt cx="457200" cy="1230083"/>
              </a:xfrm>
            </p:grpSpPr>
            <p:sp>
              <p:nvSpPr>
                <p:cNvPr id="175" name="框架 174">
                  <a:extLst>
                    <a:ext uri="{FF2B5EF4-FFF2-40B4-BE49-F238E27FC236}">
                      <a16:creationId xmlns:a16="http://schemas.microsoft.com/office/drawing/2014/main" id="{B691F4EF-07A4-4378-8AAE-7DF1F3FE6CD1}"/>
                    </a:ext>
                  </a:extLst>
                </p:cNvPr>
                <p:cNvSpPr/>
                <p:nvPr/>
              </p:nvSpPr>
              <p:spPr>
                <a:xfrm>
                  <a:off x="914401" y="2481943"/>
                  <a:ext cx="457200" cy="446314"/>
                </a:xfrm>
                <a:prstGeom prst="fram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6" name="框架 175">
                  <a:extLst>
                    <a:ext uri="{FF2B5EF4-FFF2-40B4-BE49-F238E27FC236}">
                      <a16:creationId xmlns:a16="http://schemas.microsoft.com/office/drawing/2014/main" id="{0AE3173C-7296-46ED-AFBC-95375E978ACB}"/>
                    </a:ext>
                  </a:extLst>
                </p:cNvPr>
                <p:cNvSpPr/>
                <p:nvPr/>
              </p:nvSpPr>
              <p:spPr>
                <a:xfrm>
                  <a:off x="914401" y="2868385"/>
                  <a:ext cx="457200" cy="446314"/>
                </a:xfrm>
                <a:prstGeom prst="fram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7" name="框架 176">
                  <a:extLst>
                    <a:ext uri="{FF2B5EF4-FFF2-40B4-BE49-F238E27FC236}">
                      <a16:creationId xmlns:a16="http://schemas.microsoft.com/office/drawing/2014/main" id="{9913447F-EB05-48FE-8FB3-25FA0C910D4B}"/>
                    </a:ext>
                  </a:extLst>
                </p:cNvPr>
                <p:cNvSpPr/>
                <p:nvPr/>
              </p:nvSpPr>
              <p:spPr>
                <a:xfrm>
                  <a:off x="914401" y="3265712"/>
                  <a:ext cx="457200" cy="446314"/>
                </a:xfrm>
                <a:prstGeom prst="fram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74" name="框架 173">
                <a:extLst>
                  <a:ext uri="{FF2B5EF4-FFF2-40B4-BE49-F238E27FC236}">
                    <a16:creationId xmlns:a16="http://schemas.microsoft.com/office/drawing/2014/main" id="{45B44093-13E9-47B5-BA79-D91A0B808B05}"/>
                  </a:ext>
                </a:extLst>
              </p:cNvPr>
              <p:cNvSpPr/>
              <p:nvPr/>
            </p:nvSpPr>
            <p:spPr>
              <a:xfrm>
                <a:off x="914401" y="365759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1" name="群組 160">
              <a:extLst>
                <a:ext uri="{FF2B5EF4-FFF2-40B4-BE49-F238E27FC236}">
                  <a16:creationId xmlns:a16="http://schemas.microsoft.com/office/drawing/2014/main" id="{1C6816B1-32FA-479C-A9DD-03B55B8F1D6D}"/>
                </a:ext>
              </a:extLst>
            </p:cNvPr>
            <p:cNvGrpSpPr/>
            <p:nvPr/>
          </p:nvGrpSpPr>
          <p:grpSpPr>
            <a:xfrm>
              <a:off x="8703127" y="3691841"/>
              <a:ext cx="571500" cy="2155379"/>
              <a:chOff x="914401" y="2481943"/>
              <a:chExt cx="457200" cy="1621966"/>
            </a:xfrm>
          </p:grpSpPr>
          <p:grpSp>
            <p:nvGrpSpPr>
              <p:cNvPr id="168" name="群組 167">
                <a:extLst>
                  <a:ext uri="{FF2B5EF4-FFF2-40B4-BE49-F238E27FC236}">
                    <a16:creationId xmlns:a16="http://schemas.microsoft.com/office/drawing/2014/main" id="{DBF49D9F-E080-48BB-85F4-F6E41EFAFFDB}"/>
                  </a:ext>
                </a:extLst>
              </p:cNvPr>
              <p:cNvGrpSpPr/>
              <p:nvPr/>
            </p:nvGrpSpPr>
            <p:grpSpPr>
              <a:xfrm>
                <a:off x="914401" y="2481943"/>
                <a:ext cx="457200" cy="1230083"/>
                <a:chOff x="914401" y="2481943"/>
                <a:chExt cx="457200" cy="1230083"/>
              </a:xfrm>
            </p:grpSpPr>
            <p:sp>
              <p:nvSpPr>
                <p:cNvPr id="170" name="框架 169">
                  <a:extLst>
                    <a:ext uri="{FF2B5EF4-FFF2-40B4-BE49-F238E27FC236}">
                      <a16:creationId xmlns:a16="http://schemas.microsoft.com/office/drawing/2014/main" id="{92C6F096-C3DB-4FD9-B0A7-B318CC1E4D5F}"/>
                    </a:ext>
                  </a:extLst>
                </p:cNvPr>
                <p:cNvSpPr/>
                <p:nvPr/>
              </p:nvSpPr>
              <p:spPr>
                <a:xfrm>
                  <a:off x="914401" y="2481943"/>
                  <a:ext cx="457200" cy="446314"/>
                </a:xfrm>
                <a:prstGeom prst="fram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1" name="框架 170">
                  <a:extLst>
                    <a:ext uri="{FF2B5EF4-FFF2-40B4-BE49-F238E27FC236}">
                      <a16:creationId xmlns:a16="http://schemas.microsoft.com/office/drawing/2014/main" id="{719FD923-5E01-4B81-ABCA-C3E6AEEBBE8D}"/>
                    </a:ext>
                  </a:extLst>
                </p:cNvPr>
                <p:cNvSpPr/>
                <p:nvPr/>
              </p:nvSpPr>
              <p:spPr>
                <a:xfrm>
                  <a:off x="914401" y="2868385"/>
                  <a:ext cx="457200" cy="446314"/>
                </a:xfrm>
                <a:prstGeom prst="fram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2" name="框架 171">
                  <a:extLst>
                    <a:ext uri="{FF2B5EF4-FFF2-40B4-BE49-F238E27FC236}">
                      <a16:creationId xmlns:a16="http://schemas.microsoft.com/office/drawing/2014/main" id="{37A13397-0BD9-4D28-82F9-8865A425C48E}"/>
                    </a:ext>
                  </a:extLst>
                </p:cNvPr>
                <p:cNvSpPr/>
                <p:nvPr/>
              </p:nvSpPr>
              <p:spPr>
                <a:xfrm>
                  <a:off x="914401" y="3265712"/>
                  <a:ext cx="457200" cy="446314"/>
                </a:xfrm>
                <a:prstGeom prst="fram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69" name="框架 168">
                <a:extLst>
                  <a:ext uri="{FF2B5EF4-FFF2-40B4-BE49-F238E27FC236}">
                    <a16:creationId xmlns:a16="http://schemas.microsoft.com/office/drawing/2014/main" id="{DC8EC3D6-BCE0-451A-9A39-3BE3C8EDA3DB}"/>
                  </a:ext>
                </a:extLst>
              </p:cNvPr>
              <p:cNvSpPr/>
              <p:nvPr/>
            </p:nvSpPr>
            <p:spPr>
              <a:xfrm>
                <a:off x="914401" y="365759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62" name="群組 161">
              <a:extLst>
                <a:ext uri="{FF2B5EF4-FFF2-40B4-BE49-F238E27FC236}">
                  <a16:creationId xmlns:a16="http://schemas.microsoft.com/office/drawing/2014/main" id="{942CF8FE-5FC7-46E8-9FBC-0B9B7E9B4DF3}"/>
                </a:ext>
              </a:extLst>
            </p:cNvPr>
            <p:cNvGrpSpPr/>
            <p:nvPr/>
          </p:nvGrpSpPr>
          <p:grpSpPr>
            <a:xfrm>
              <a:off x="8703127" y="5774893"/>
              <a:ext cx="571500" cy="1634618"/>
              <a:chOff x="914401" y="2481943"/>
              <a:chExt cx="457200" cy="1230083"/>
            </a:xfrm>
          </p:grpSpPr>
          <p:sp>
            <p:nvSpPr>
              <p:cNvPr id="165" name="框架 164">
                <a:extLst>
                  <a:ext uri="{FF2B5EF4-FFF2-40B4-BE49-F238E27FC236}">
                    <a16:creationId xmlns:a16="http://schemas.microsoft.com/office/drawing/2014/main" id="{90C7C904-3A38-4CF6-BC68-11E385281F43}"/>
                  </a:ext>
                </a:extLst>
              </p:cNvPr>
              <p:cNvSpPr/>
              <p:nvPr/>
            </p:nvSpPr>
            <p:spPr>
              <a:xfrm>
                <a:off x="914401" y="2481943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6" name="框架 165">
                <a:extLst>
                  <a:ext uri="{FF2B5EF4-FFF2-40B4-BE49-F238E27FC236}">
                    <a16:creationId xmlns:a16="http://schemas.microsoft.com/office/drawing/2014/main" id="{DC6ACDDA-CEC8-4062-AF54-5BB7E7730080}"/>
                  </a:ext>
                </a:extLst>
              </p:cNvPr>
              <p:cNvSpPr/>
              <p:nvPr/>
            </p:nvSpPr>
            <p:spPr>
              <a:xfrm>
                <a:off x="914401" y="2868385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7" name="框架 166">
                <a:extLst>
                  <a:ext uri="{FF2B5EF4-FFF2-40B4-BE49-F238E27FC236}">
                    <a16:creationId xmlns:a16="http://schemas.microsoft.com/office/drawing/2014/main" id="{C9FC23A8-1144-4BDE-86AA-F31FAAD20FD4}"/>
                  </a:ext>
                </a:extLst>
              </p:cNvPr>
              <p:cNvSpPr/>
              <p:nvPr/>
            </p:nvSpPr>
            <p:spPr>
              <a:xfrm>
                <a:off x="914401" y="3265712"/>
                <a:ext cx="457200" cy="446314"/>
              </a:xfrm>
              <a:prstGeom prst="fram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63" name="框架 162">
              <a:extLst>
                <a:ext uri="{FF2B5EF4-FFF2-40B4-BE49-F238E27FC236}">
                  <a16:creationId xmlns:a16="http://schemas.microsoft.com/office/drawing/2014/main" id="{621FB472-BE0A-4E1F-A498-C696A12AA4B7}"/>
                </a:ext>
              </a:extLst>
            </p:cNvPr>
            <p:cNvSpPr/>
            <p:nvPr/>
          </p:nvSpPr>
          <p:spPr>
            <a:xfrm>
              <a:off x="8703127" y="7337180"/>
              <a:ext cx="571500" cy="593092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64" name="框架 163">
              <a:extLst>
                <a:ext uri="{FF2B5EF4-FFF2-40B4-BE49-F238E27FC236}">
                  <a16:creationId xmlns:a16="http://schemas.microsoft.com/office/drawing/2014/main" id="{40F58940-2239-473C-8B2D-34376FA4332F}"/>
                </a:ext>
              </a:extLst>
            </p:cNvPr>
            <p:cNvSpPr/>
            <p:nvPr/>
          </p:nvSpPr>
          <p:spPr>
            <a:xfrm>
              <a:off x="8703128" y="7874487"/>
              <a:ext cx="571500" cy="593092"/>
            </a:xfrm>
            <a:prstGeom prst="fram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78" name="文字方塊 177">
            <a:extLst>
              <a:ext uri="{FF2B5EF4-FFF2-40B4-BE49-F238E27FC236}">
                <a16:creationId xmlns:a16="http://schemas.microsoft.com/office/drawing/2014/main" id="{C745F8D5-472F-439D-B0CF-906735DCAB96}"/>
              </a:ext>
            </a:extLst>
          </p:cNvPr>
          <p:cNvSpPr txBox="1"/>
          <p:nvPr/>
        </p:nvSpPr>
        <p:spPr>
          <a:xfrm>
            <a:off x="5058111" y="2980620"/>
            <a:ext cx="4246965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非使用區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5058110" y="1115215"/>
            <a:ext cx="4257569" cy="5234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58686E9-326A-4F47-83B9-137427430CDC}"/>
              </a:ext>
            </a:extLst>
          </p:cNvPr>
          <p:cNvSpPr txBox="1"/>
          <p:nvPr/>
        </p:nvSpPr>
        <p:spPr>
          <a:xfrm>
            <a:off x="8342910" y="9104165"/>
            <a:ext cx="1237555" cy="46243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電腦桌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7C3152D-7E26-4E96-9467-E6B60E27EEFB}"/>
              </a:ext>
            </a:extLst>
          </p:cNvPr>
          <p:cNvSpPr txBox="1"/>
          <p:nvPr/>
        </p:nvSpPr>
        <p:spPr>
          <a:xfrm>
            <a:off x="1495855" y="8286337"/>
            <a:ext cx="800219" cy="46243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舍監</a:t>
            </a: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5122104" y="7912968"/>
            <a:ext cx="4257569" cy="4756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C745F8D5-472F-439D-B0CF-906735DCAB96}"/>
              </a:ext>
            </a:extLst>
          </p:cNvPr>
          <p:cNvSpPr txBox="1"/>
          <p:nvPr/>
        </p:nvSpPr>
        <p:spPr>
          <a:xfrm>
            <a:off x="5210511" y="9880537"/>
            <a:ext cx="4246965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非使用區</a:t>
            </a: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502546" y="1129327"/>
            <a:ext cx="4257569" cy="39667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C745F8D5-472F-439D-B0CF-906735DCAB96}"/>
              </a:ext>
            </a:extLst>
          </p:cNvPr>
          <p:cNvSpPr txBox="1"/>
          <p:nvPr/>
        </p:nvSpPr>
        <p:spPr>
          <a:xfrm>
            <a:off x="1438947" y="1971501"/>
            <a:ext cx="2604568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非使</a:t>
            </a:r>
            <a:br>
              <a:rPr lang="en-US" altLang="zh-TW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用區</a:t>
            </a:r>
          </a:p>
        </p:txBody>
      </p:sp>
      <p:sp>
        <p:nvSpPr>
          <p:cNvPr id="146" name="文字方塊 145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1102925" y="519861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周佳瑩</a:t>
            </a:r>
          </a:p>
        </p:txBody>
      </p:sp>
      <p:sp>
        <p:nvSpPr>
          <p:cNvPr id="182" name="文字方塊 181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1095076" y="589481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王芯亞</a:t>
            </a:r>
          </a:p>
        </p:txBody>
      </p:sp>
      <p:sp>
        <p:nvSpPr>
          <p:cNvPr id="183" name="文字方塊 182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1779200" y="520179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根梓芸</a:t>
            </a:r>
          </a:p>
        </p:txBody>
      </p:sp>
      <p:sp>
        <p:nvSpPr>
          <p:cNvPr id="184" name="文字方塊 183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2436544" y="520381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王菀婕</a:t>
            </a:r>
          </a:p>
        </p:txBody>
      </p:sp>
      <p:sp>
        <p:nvSpPr>
          <p:cNvPr id="185" name="文字方塊 184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1785550" y="589394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劉秭妤</a:t>
            </a:r>
          </a:p>
        </p:txBody>
      </p:sp>
      <p:sp>
        <p:nvSpPr>
          <p:cNvPr id="186" name="文字方塊 185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2442894" y="554671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林永婕</a:t>
            </a:r>
          </a:p>
        </p:txBody>
      </p:sp>
      <p:sp>
        <p:nvSpPr>
          <p:cNvPr id="187" name="文字方塊 186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2442894" y="588961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李恩惠</a:t>
            </a:r>
          </a:p>
        </p:txBody>
      </p:sp>
      <p:sp>
        <p:nvSpPr>
          <p:cNvPr id="188" name="文字方塊 187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3147744" y="520381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彭珈榆</a:t>
            </a:r>
          </a:p>
        </p:txBody>
      </p:sp>
      <p:sp>
        <p:nvSpPr>
          <p:cNvPr id="189" name="文字方塊 188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3147744" y="555306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黃妤涵</a:t>
            </a:r>
          </a:p>
        </p:txBody>
      </p:sp>
      <p:sp>
        <p:nvSpPr>
          <p:cNvPr id="190" name="文字方塊 189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3154094" y="588961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楊以薆</a:t>
            </a:r>
          </a:p>
        </p:txBody>
      </p:sp>
      <p:sp>
        <p:nvSpPr>
          <p:cNvPr id="193" name="文字方塊 192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-23546" y="9702487"/>
            <a:ext cx="8002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陳星妊</a:t>
            </a:r>
            <a:endParaRPr lang="en-US" altLang="zh-TW" sz="1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4" name="文字方塊 193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-21383" y="11362775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引淑娜</a:t>
            </a:r>
          </a:p>
        </p:txBody>
      </p:sp>
      <p:sp>
        <p:nvSpPr>
          <p:cNvPr id="195" name="文字方塊 194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-12700" y="1089116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高瑜希</a:t>
            </a:r>
          </a:p>
        </p:txBody>
      </p:sp>
      <p:sp>
        <p:nvSpPr>
          <p:cNvPr id="196" name="文字方塊 195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-21919" y="1186057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鐘巧恩</a:t>
            </a:r>
          </a:p>
        </p:txBody>
      </p:sp>
      <p:sp>
        <p:nvSpPr>
          <p:cNvPr id="197" name="文字方塊 196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1042215" y="920024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吳昀靜</a:t>
            </a:r>
          </a:p>
        </p:txBody>
      </p:sp>
      <p:sp>
        <p:nvSpPr>
          <p:cNvPr id="198" name="文字方塊 197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1038837" y="987111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曾家畇</a:t>
            </a:r>
          </a:p>
        </p:txBody>
      </p:sp>
      <p:sp>
        <p:nvSpPr>
          <p:cNvPr id="203" name="文字方塊 202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1751050" y="10380367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李以晴</a:t>
            </a:r>
          </a:p>
        </p:txBody>
      </p:sp>
      <p:sp>
        <p:nvSpPr>
          <p:cNvPr id="209" name="文字方塊 208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3456562" y="995247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劉冠均</a:t>
            </a:r>
          </a:p>
        </p:txBody>
      </p:sp>
      <p:sp>
        <p:nvSpPr>
          <p:cNvPr id="211" name="文字方塊 210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3159199" y="848468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李詮創</a:t>
            </a:r>
            <a:endParaRPr lang="en-US" altLang="zh-TW" sz="16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男樓長</a:t>
            </a:r>
            <a:r>
              <a:rPr lang="en-US" altLang="zh-TW" sz="16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16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12" name="文字方塊 211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3164832" y="801488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林宏霖</a:t>
            </a:r>
          </a:p>
        </p:txBody>
      </p:sp>
      <p:sp>
        <p:nvSpPr>
          <p:cNvPr id="213" name="文字方塊 212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4179030" y="844388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曾亮雲</a:t>
            </a:r>
          </a:p>
        </p:txBody>
      </p:sp>
      <p:sp>
        <p:nvSpPr>
          <p:cNvPr id="214" name="文字方塊 213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4190568" y="892059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賴柏禎</a:t>
            </a:r>
          </a:p>
        </p:txBody>
      </p:sp>
      <p:sp>
        <p:nvSpPr>
          <p:cNvPr id="215" name="文字方塊 214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4196918" y="940954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許澤祈</a:t>
            </a:r>
          </a:p>
        </p:txBody>
      </p:sp>
      <p:sp>
        <p:nvSpPr>
          <p:cNvPr id="216" name="文字方塊 215">
            <a:extLst>
              <a:ext uri="{FF2B5EF4-FFF2-40B4-BE49-F238E27FC236}">
                <a16:creationId xmlns:a16="http://schemas.microsoft.com/office/drawing/2014/main" id="{62C3B929-621A-4305-B36D-CBD8A526F708}"/>
              </a:ext>
            </a:extLst>
          </p:cNvPr>
          <p:cNvSpPr txBox="1"/>
          <p:nvPr/>
        </p:nvSpPr>
        <p:spPr>
          <a:xfrm>
            <a:off x="4196918" y="9885793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黃澤勳</a:t>
            </a:r>
          </a:p>
        </p:txBody>
      </p:sp>
      <p:sp>
        <p:nvSpPr>
          <p:cNvPr id="218" name="矩形 217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8094" y="8096667"/>
            <a:ext cx="859752" cy="2112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25" name="矩形 224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8094" y="10262732"/>
            <a:ext cx="859752" cy="21129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26" name="矩形 225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1135432" y="9247230"/>
            <a:ext cx="1343273" cy="500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27" name="矩形 226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1135763" y="9809199"/>
            <a:ext cx="1342942" cy="369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29" name="矩形 228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1146592" y="10360444"/>
            <a:ext cx="1338881" cy="12789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30" name="文字方塊 229">
            <a:extLst>
              <a:ext uri="{FF2B5EF4-FFF2-40B4-BE49-F238E27FC236}">
                <a16:creationId xmlns:a16="http://schemas.microsoft.com/office/drawing/2014/main" id="{05D0ED79-A7F2-4A4F-9FF7-613CFCF336B4}"/>
              </a:ext>
            </a:extLst>
          </p:cNvPr>
          <p:cNvSpPr txBox="1"/>
          <p:nvPr/>
        </p:nvSpPr>
        <p:spPr>
          <a:xfrm>
            <a:off x="1956269" y="10787742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208</a:t>
            </a:r>
          </a:p>
        </p:txBody>
      </p:sp>
      <p:sp>
        <p:nvSpPr>
          <p:cNvPr id="231" name="矩形 230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3219890" y="8035903"/>
            <a:ext cx="874486" cy="10500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32" name="文字方塊 231">
            <a:extLst>
              <a:ext uri="{FF2B5EF4-FFF2-40B4-BE49-F238E27FC236}">
                <a16:creationId xmlns:a16="http://schemas.microsoft.com/office/drawing/2014/main" id="{05D0ED79-A7F2-4A4F-9FF7-613CFCF336B4}"/>
              </a:ext>
            </a:extLst>
          </p:cNvPr>
          <p:cNvSpPr txBox="1"/>
          <p:nvPr/>
        </p:nvSpPr>
        <p:spPr>
          <a:xfrm>
            <a:off x="3401496" y="8305382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107</a:t>
            </a:r>
          </a:p>
        </p:txBody>
      </p:sp>
      <p:sp>
        <p:nvSpPr>
          <p:cNvPr id="233" name="矩形 232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3402074" y="9244134"/>
            <a:ext cx="749897" cy="1023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238" name="文字方塊 237">
            <a:extLst>
              <a:ext uri="{FF2B5EF4-FFF2-40B4-BE49-F238E27FC236}">
                <a16:creationId xmlns:a16="http://schemas.microsoft.com/office/drawing/2014/main" id="{05D0ED79-A7F2-4A4F-9FF7-613CFCF336B4}"/>
              </a:ext>
            </a:extLst>
          </p:cNvPr>
          <p:cNvSpPr txBox="1"/>
          <p:nvPr/>
        </p:nvSpPr>
        <p:spPr>
          <a:xfrm>
            <a:off x="3115619" y="10748858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203</a:t>
            </a:r>
          </a:p>
        </p:txBody>
      </p:sp>
      <p:sp>
        <p:nvSpPr>
          <p:cNvPr id="239" name="矩形 238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4245795" y="8911809"/>
            <a:ext cx="666688" cy="16759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40" name="文字方塊 239">
            <a:extLst>
              <a:ext uri="{FF2B5EF4-FFF2-40B4-BE49-F238E27FC236}">
                <a16:creationId xmlns:a16="http://schemas.microsoft.com/office/drawing/2014/main" id="{05D0ED79-A7F2-4A4F-9FF7-613CFCF336B4}"/>
              </a:ext>
            </a:extLst>
          </p:cNvPr>
          <p:cNvSpPr txBox="1"/>
          <p:nvPr/>
        </p:nvSpPr>
        <p:spPr>
          <a:xfrm>
            <a:off x="4277867" y="10287418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108</a:t>
            </a:r>
          </a:p>
        </p:txBody>
      </p:sp>
      <p:sp>
        <p:nvSpPr>
          <p:cNvPr id="241" name="矩形 240">
            <a:extLst>
              <a:ext uri="{FF2B5EF4-FFF2-40B4-BE49-F238E27FC236}">
                <a16:creationId xmlns:a16="http://schemas.microsoft.com/office/drawing/2014/main" id="{07584FBA-9258-49E3-9324-D34BC5E9A13F}"/>
              </a:ext>
            </a:extLst>
          </p:cNvPr>
          <p:cNvSpPr/>
          <p:nvPr/>
        </p:nvSpPr>
        <p:spPr>
          <a:xfrm>
            <a:off x="4260511" y="8035903"/>
            <a:ext cx="666688" cy="7837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42" name="文字方塊 241">
            <a:extLst>
              <a:ext uri="{FF2B5EF4-FFF2-40B4-BE49-F238E27FC236}">
                <a16:creationId xmlns:a16="http://schemas.microsoft.com/office/drawing/2014/main" id="{05D0ED79-A7F2-4A4F-9FF7-613CFCF336B4}"/>
              </a:ext>
            </a:extLst>
          </p:cNvPr>
          <p:cNvSpPr txBox="1"/>
          <p:nvPr/>
        </p:nvSpPr>
        <p:spPr>
          <a:xfrm>
            <a:off x="4277867" y="8096668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106</a:t>
            </a:r>
          </a:p>
        </p:txBody>
      </p:sp>
      <p:sp>
        <p:nvSpPr>
          <p:cNvPr id="180" name="矩形 179">
            <a:extLst>
              <a:ext uri="{FF2B5EF4-FFF2-40B4-BE49-F238E27FC236}">
                <a16:creationId xmlns:a16="http://schemas.microsoft.com/office/drawing/2014/main" id="{81AFF7DC-C15B-434B-ABAC-E6630EB908A8}"/>
              </a:ext>
            </a:extLst>
          </p:cNvPr>
          <p:cNvSpPr/>
          <p:nvPr/>
        </p:nvSpPr>
        <p:spPr>
          <a:xfrm>
            <a:off x="2619232" y="9250789"/>
            <a:ext cx="676036" cy="10241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17" name="文字方塊 216">
            <a:extLst>
              <a:ext uri="{FF2B5EF4-FFF2-40B4-BE49-F238E27FC236}">
                <a16:creationId xmlns:a16="http://schemas.microsoft.com/office/drawing/2014/main" id="{62466F87-31F6-4D45-8D58-6342E9B835E8}"/>
              </a:ext>
            </a:extLst>
          </p:cNvPr>
          <p:cNvSpPr txBox="1"/>
          <p:nvPr/>
        </p:nvSpPr>
        <p:spPr>
          <a:xfrm>
            <a:off x="2512646" y="921247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曾楷睿</a:t>
            </a:r>
          </a:p>
        </p:txBody>
      </p:sp>
      <p:sp>
        <p:nvSpPr>
          <p:cNvPr id="220" name="文字方塊 219">
            <a:extLst>
              <a:ext uri="{FF2B5EF4-FFF2-40B4-BE49-F238E27FC236}">
                <a16:creationId xmlns:a16="http://schemas.microsoft.com/office/drawing/2014/main" id="{818A9B4F-2B0F-41F5-B34D-4A8676F83780}"/>
              </a:ext>
            </a:extLst>
          </p:cNvPr>
          <p:cNvSpPr txBox="1"/>
          <p:nvPr/>
        </p:nvSpPr>
        <p:spPr>
          <a:xfrm>
            <a:off x="3159060" y="9608163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102</a:t>
            </a:r>
          </a:p>
        </p:txBody>
      </p:sp>
      <p:sp>
        <p:nvSpPr>
          <p:cNvPr id="221" name="矩形 220">
            <a:extLst>
              <a:ext uri="{FF2B5EF4-FFF2-40B4-BE49-F238E27FC236}">
                <a16:creationId xmlns:a16="http://schemas.microsoft.com/office/drawing/2014/main" id="{11A32985-805C-4F0D-A4DB-B776FA03FB9F}"/>
              </a:ext>
            </a:extLst>
          </p:cNvPr>
          <p:cNvSpPr/>
          <p:nvPr/>
        </p:nvSpPr>
        <p:spPr>
          <a:xfrm>
            <a:off x="2389884" y="8052723"/>
            <a:ext cx="739000" cy="5624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22" name="文字方塊 221">
            <a:extLst>
              <a:ext uri="{FF2B5EF4-FFF2-40B4-BE49-F238E27FC236}">
                <a16:creationId xmlns:a16="http://schemas.microsoft.com/office/drawing/2014/main" id="{2C73C86C-2290-4387-9B0E-009F6065F39F}"/>
              </a:ext>
            </a:extLst>
          </p:cNvPr>
          <p:cNvSpPr txBox="1"/>
          <p:nvPr/>
        </p:nvSpPr>
        <p:spPr>
          <a:xfrm>
            <a:off x="2380653" y="801811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廖冠絨</a:t>
            </a:r>
            <a:endParaRPr lang="en-US" altLang="zh-TW" sz="1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3" name="文字方塊 222">
            <a:extLst>
              <a:ext uri="{FF2B5EF4-FFF2-40B4-BE49-F238E27FC236}">
                <a16:creationId xmlns:a16="http://schemas.microsoft.com/office/drawing/2014/main" id="{5530D0F9-0CEF-4AC4-88DA-821771C2D339}"/>
              </a:ext>
            </a:extLst>
          </p:cNvPr>
          <p:cNvSpPr txBox="1"/>
          <p:nvPr/>
        </p:nvSpPr>
        <p:spPr>
          <a:xfrm>
            <a:off x="2384558" y="8614389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1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" name="文字方塊 204">
            <a:extLst>
              <a:ext uri="{FF2B5EF4-FFF2-40B4-BE49-F238E27FC236}">
                <a16:creationId xmlns:a16="http://schemas.microsoft.com/office/drawing/2014/main" id="{1E0BC7A2-8046-420B-89D4-F80A3593C6C3}"/>
              </a:ext>
            </a:extLst>
          </p:cNvPr>
          <p:cNvSpPr txBox="1"/>
          <p:nvPr/>
        </p:nvSpPr>
        <p:spPr>
          <a:xfrm>
            <a:off x="2570926" y="8326540"/>
            <a:ext cx="1441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107</a:t>
            </a:r>
          </a:p>
        </p:txBody>
      </p:sp>
      <p:sp>
        <p:nvSpPr>
          <p:cNvPr id="219" name="文字方塊 218">
            <a:extLst>
              <a:ext uri="{FF2B5EF4-FFF2-40B4-BE49-F238E27FC236}">
                <a16:creationId xmlns:a16="http://schemas.microsoft.com/office/drawing/2014/main" id="{A363F708-874C-4CA6-B06F-7F330AF79FA7}"/>
              </a:ext>
            </a:extLst>
          </p:cNvPr>
          <p:cNvSpPr txBox="1"/>
          <p:nvPr/>
        </p:nvSpPr>
        <p:spPr>
          <a:xfrm>
            <a:off x="2570387" y="8905552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106</a:t>
            </a:r>
          </a:p>
        </p:txBody>
      </p:sp>
      <p:sp>
        <p:nvSpPr>
          <p:cNvPr id="224" name="矩形 223">
            <a:extLst>
              <a:ext uri="{FF2B5EF4-FFF2-40B4-BE49-F238E27FC236}">
                <a16:creationId xmlns:a16="http://schemas.microsoft.com/office/drawing/2014/main" id="{4C25692B-9DE3-4E69-843B-875FFF391DAF}"/>
              </a:ext>
            </a:extLst>
          </p:cNvPr>
          <p:cNvSpPr/>
          <p:nvPr/>
        </p:nvSpPr>
        <p:spPr>
          <a:xfrm>
            <a:off x="2646764" y="10364087"/>
            <a:ext cx="1338881" cy="12789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43" name="文字方塊 242">
            <a:extLst>
              <a:ext uri="{FF2B5EF4-FFF2-40B4-BE49-F238E27FC236}">
                <a16:creationId xmlns:a16="http://schemas.microsoft.com/office/drawing/2014/main" id="{42E86DBE-B1C7-4D8C-A59C-39BC5C11D5E9}"/>
              </a:ext>
            </a:extLst>
          </p:cNvPr>
          <p:cNvSpPr txBox="1"/>
          <p:nvPr/>
        </p:nvSpPr>
        <p:spPr>
          <a:xfrm>
            <a:off x="2520964" y="1040697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林立庭</a:t>
            </a:r>
          </a:p>
        </p:txBody>
      </p:sp>
      <p:sp>
        <p:nvSpPr>
          <p:cNvPr id="244" name="文字方塊 243">
            <a:extLst>
              <a:ext uri="{FF2B5EF4-FFF2-40B4-BE49-F238E27FC236}">
                <a16:creationId xmlns:a16="http://schemas.microsoft.com/office/drawing/2014/main" id="{3E152617-5138-4C56-B1AF-4C6880502984}"/>
              </a:ext>
            </a:extLst>
          </p:cNvPr>
          <p:cNvSpPr txBox="1"/>
          <p:nvPr/>
        </p:nvSpPr>
        <p:spPr>
          <a:xfrm>
            <a:off x="3376410" y="1040697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楊芯寧</a:t>
            </a:r>
            <a:endParaRPr lang="en-US" altLang="zh-TW" sz="1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6" name="文字方塊 245">
            <a:extLst>
              <a:ext uri="{FF2B5EF4-FFF2-40B4-BE49-F238E27FC236}">
                <a16:creationId xmlns:a16="http://schemas.microsoft.com/office/drawing/2014/main" id="{5819AD81-F05C-40C4-946C-144413F02046}"/>
              </a:ext>
            </a:extLst>
          </p:cNvPr>
          <p:cNvSpPr txBox="1"/>
          <p:nvPr/>
        </p:nvSpPr>
        <p:spPr>
          <a:xfrm>
            <a:off x="3358394" y="1107711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劉以婕</a:t>
            </a:r>
          </a:p>
        </p:txBody>
      </p:sp>
      <p:sp>
        <p:nvSpPr>
          <p:cNvPr id="247" name="文字方塊 246">
            <a:extLst>
              <a:ext uri="{FF2B5EF4-FFF2-40B4-BE49-F238E27FC236}">
                <a16:creationId xmlns:a16="http://schemas.microsoft.com/office/drawing/2014/main" id="{C42255F9-C263-4202-A019-906B6D22812A}"/>
              </a:ext>
            </a:extLst>
          </p:cNvPr>
          <p:cNvSpPr txBox="1"/>
          <p:nvPr/>
        </p:nvSpPr>
        <p:spPr>
          <a:xfrm>
            <a:off x="1763005" y="11077118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羅靖雅</a:t>
            </a:r>
          </a:p>
        </p:txBody>
      </p:sp>
      <p:sp>
        <p:nvSpPr>
          <p:cNvPr id="248" name="矩形 247">
            <a:extLst>
              <a:ext uri="{FF2B5EF4-FFF2-40B4-BE49-F238E27FC236}">
                <a16:creationId xmlns:a16="http://schemas.microsoft.com/office/drawing/2014/main" id="{16C9C873-84C3-4517-9EAD-F21435283135}"/>
              </a:ext>
            </a:extLst>
          </p:cNvPr>
          <p:cNvSpPr/>
          <p:nvPr/>
        </p:nvSpPr>
        <p:spPr>
          <a:xfrm>
            <a:off x="2392406" y="8662086"/>
            <a:ext cx="739000" cy="5624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08" name="文字方塊 207">
            <a:extLst>
              <a:ext uri="{FF2B5EF4-FFF2-40B4-BE49-F238E27FC236}">
                <a16:creationId xmlns:a16="http://schemas.microsoft.com/office/drawing/2014/main" id="{4F0F0C8D-7A44-4C48-9C85-C2BA429B4930}"/>
              </a:ext>
            </a:extLst>
          </p:cNvPr>
          <p:cNvSpPr txBox="1"/>
          <p:nvPr/>
        </p:nvSpPr>
        <p:spPr>
          <a:xfrm>
            <a:off x="-20603" y="921526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陳芷芸</a:t>
            </a:r>
          </a:p>
        </p:txBody>
      </p:sp>
      <p:sp>
        <p:nvSpPr>
          <p:cNvPr id="235" name="文字方塊 234">
            <a:extLst>
              <a:ext uri="{FF2B5EF4-FFF2-40B4-BE49-F238E27FC236}">
                <a16:creationId xmlns:a16="http://schemas.microsoft.com/office/drawing/2014/main" id="{59E08ECC-3CF9-451F-B1B4-49AEF2A974F9}"/>
              </a:ext>
            </a:extLst>
          </p:cNvPr>
          <p:cNvSpPr txBox="1"/>
          <p:nvPr/>
        </p:nvSpPr>
        <p:spPr>
          <a:xfrm>
            <a:off x="653385" y="9456336"/>
            <a:ext cx="497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prstClr val="black"/>
                </a:solidFill>
              </a:rPr>
              <a:t>207</a:t>
            </a:r>
            <a:endParaRPr lang="zh-TW" altLang="en-US" sz="1600" dirty="0">
              <a:solidFill>
                <a:prstClr val="black"/>
              </a:solidFill>
            </a:endParaRPr>
          </a:p>
        </p:txBody>
      </p:sp>
      <p:sp>
        <p:nvSpPr>
          <p:cNvPr id="192" name="文字方塊 191">
            <a:extLst>
              <a:ext uri="{FF2B5EF4-FFF2-40B4-BE49-F238E27FC236}">
                <a16:creationId xmlns:a16="http://schemas.microsoft.com/office/drawing/2014/main" id="{A81B403A-1610-48D9-91F8-C21744A0D751}"/>
              </a:ext>
            </a:extLst>
          </p:cNvPr>
          <p:cNvSpPr txBox="1"/>
          <p:nvPr/>
        </p:nvSpPr>
        <p:spPr>
          <a:xfrm>
            <a:off x="2383723" y="868053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陳帛江</a:t>
            </a:r>
            <a:endParaRPr lang="en-US" altLang="zh-TW" sz="1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7" name="文字方塊 236">
            <a:extLst>
              <a:ext uri="{FF2B5EF4-FFF2-40B4-BE49-F238E27FC236}">
                <a16:creationId xmlns:a16="http://schemas.microsoft.com/office/drawing/2014/main" id="{B5588BFA-6897-4527-86F6-1D3681E705FA}"/>
              </a:ext>
            </a:extLst>
          </p:cNvPr>
          <p:cNvSpPr txBox="1"/>
          <p:nvPr/>
        </p:nvSpPr>
        <p:spPr>
          <a:xfrm>
            <a:off x="1273307" y="9624760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206</a:t>
            </a:r>
          </a:p>
        </p:txBody>
      </p:sp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74B1B3ED-3BF7-4E24-8743-2053C4FF57FC}"/>
              </a:ext>
            </a:extLst>
          </p:cNvPr>
          <p:cNvSpPr txBox="1"/>
          <p:nvPr/>
        </p:nvSpPr>
        <p:spPr>
          <a:xfrm>
            <a:off x="1313887" y="10782749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prstClr val="black"/>
                </a:solidFill>
              </a:rPr>
              <a:t>205</a:t>
            </a:r>
          </a:p>
        </p:txBody>
      </p:sp>
      <p:sp>
        <p:nvSpPr>
          <p:cNvPr id="251" name="文字方塊 250">
            <a:extLst>
              <a:ext uri="{FF2B5EF4-FFF2-40B4-BE49-F238E27FC236}">
                <a16:creationId xmlns:a16="http://schemas.microsoft.com/office/drawing/2014/main" id="{694DEF48-63ED-469B-9E48-4D94FAB9C4E7}"/>
              </a:ext>
            </a:extLst>
          </p:cNvPr>
          <p:cNvSpPr txBox="1"/>
          <p:nvPr/>
        </p:nvSpPr>
        <p:spPr>
          <a:xfrm>
            <a:off x="1045100" y="1039159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鄔語芩</a:t>
            </a:r>
          </a:p>
        </p:txBody>
      </p:sp>
      <p:sp>
        <p:nvSpPr>
          <p:cNvPr id="252" name="文字方塊 251">
            <a:extLst>
              <a:ext uri="{FF2B5EF4-FFF2-40B4-BE49-F238E27FC236}">
                <a16:creationId xmlns:a16="http://schemas.microsoft.com/office/drawing/2014/main" id="{AF97143B-06C0-4D45-A089-0FCB33275446}"/>
              </a:ext>
            </a:extLst>
          </p:cNvPr>
          <p:cNvSpPr txBox="1"/>
          <p:nvPr/>
        </p:nvSpPr>
        <p:spPr>
          <a:xfrm>
            <a:off x="1051876" y="1107480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茆雲媗</a:t>
            </a:r>
          </a:p>
        </p:txBody>
      </p:sp>
    </p:spTree>
    <p:extLst>
      <p:ext uri="{BB962C8B-B14F-4D97-AF65-F5344CB8AC3E}">
        <p14:creationId xmlns:p14="http://schemas.microsoft.com/office/powerpoint/2010/main" val="2213276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801</TotalTime>
  <Words>129</Words>
  <Application>Microsoft Office PowerPoint</Application>
  <PresentationFormat>A3 紙張 (297x420 公釐)</PresentationFormat>
  <Paragraphs>56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書法家中楷體</vt:lpstr>
      <vt:lpstr>標楷體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USER</cp:lastModifiedBy>
  <cp:revision>100</cp:revision>
  <cp:lastPrinted>2026-01-26T03:17:45Z</cp:lastPrinted>
  <dcterms:created xsi:type="dcterms:W3CDTF">2021-02-22T04:49:47Z</dcterms:created>
  <dcterms:modified xsi:type="dcterms:W3CDTF">2026-08-18T07:40:55Z</dcterms:modified>
</cp:coreProperties>
</file>