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780" y="54"/>
      </p:cViewPr>
      <p:guideLst>
        <p:guide orient="horz" pos="309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677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089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4602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31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0594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135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402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855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6554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08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6577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DFE27-5575-49B6-9F85-01929445751A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F6728-792E-4F4F-9310-FA5E4383E34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65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C897A55-7DEC-4C36-8F47-CF5FB8499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127000"/>
            <a:ext cx="6464300" cy="96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0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047F384-97FC-4044-95C7-2D782DCB6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" y="139700"/>
            <a:ext cx="6489699" cy="961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08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DF14582-DF08-4399-85D8-C02B237EF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355092"/>
            <a:ext cx="6316980" cy="919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0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1585</TotalTime>
  <Words>0</Words>
  <Application>Microsoft Office PowerPoint</Application>
  <PresentationFormat>A4 紙張 (210x297 公釐)</PresentationFormat>
  <Paragraphs>0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8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PYMHS</dc:creator>
  <cp:lastModifiedBy>羽棠 許</cp:lastModifiedBy>
  <cp:revision>58</cp:revision>
  <cp:lastPrinted>2024-09-16T02:54:42Z</cp:lastPrinted>
  <dcterms:created xsi:type="dcterms:W3CDTF">2023-09-11T01:06:01Z</dcterms:created>
  <dcterms:modified xsi:type="dcterms:W3CDTF">2026-09-21T00:01:24Z</dcterms:modified>
</cp:coreProperties>
</file>